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2"/>
  </p:notesMasterIdLst>
  <p:sldIdLst>
    <p:sldId id="256" r:id="rId2"/>
    <p:sldId id="258" r:id="rId3"/>
    <p:sldId id="285" r:id="rId4"/>
    <p:sldId id="257" r:id="rId5"/>
    <p:sldId id="286" r:id="rId6"/>
    <p:sldId id="259" r:id="rId7"/>
    <p:sldId id="260" r:id="rId8"/>
    <p:sldId id="287" r:id="rId9"/>
    <p:sldId id="289" r:id="rId10"/>
    <p:sldId id="290" r:id="rId11"/>
    <p:sldId id="288" r:id="rId12"/>
    <p:sldId id="291" r:id="rId13"/>
    <p:sldId id="292" r:id="rId14"/>
    <p:sldId id="294" r:id="rId15"/>
    <p:sldId id="295" r:id="rId16"/>
    <p:sldId id="263" r:id="rId17"/>
    <p:sldId id="296" r:id="rId18"/>
    <p:sldId id="297" r:id="rId19"/>
    <p:sldId id="299" r:id="rId20"/>
    <p:sldId id="300" r:id="rId21"/>
    <p:sldId id="298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5" r:id="rId30"/>
    <p:sldId id="319" r:id="rId31"/>
    <p:sldId id="317" r:id="rId32"/>
    <p:sldId id="318" r:id="rId33"/>
    <p:sldId id="310" r:id="rId34"/>
    <p:sldId id="312" r:id="rId35"/>
    <p:sldId id="313" r:id="rId36"/>
    <p:sldId id="314" r:id="rId37"/>
    <p:sldId id="262" r:id="rId38"/>
    <p:sldId id="301" r:id="rId39"/>
    <p:sldId id="264" r:id="rId40"/>
    <p:sldId id="280" r:id="rId4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Helvetica Neue" panose="020B0604020202020204" charset="0"/>
      <p:regular r:id="rId47"/>
      <p:bold r:id="rId48"/>
      <p:italic r:id="rId49"/>
      <p:boldItalic r:id="rId50"/>
    </p:embeddedFont>
    <p:embeddedFont>
      <p:font typeface="Muli" panose="020B0604020202020204" charset="0"/>
      <p:regular r:id="rId51"/>
      <p:bold r:id="rId52"/>
      <p:italic r:id="rId53"/>
      <p:boldItalic r:id="rId54"/>
    </p:embeddedFont>
    <p:embeddedFont>
      <p:font typeface="Nixie One" panose="020B0604020202020204" charset="0"/>
      <p:regular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EB8B0-6E96-4440-8E9E-88B2B4A8B9BC}">
  <a:tblStyle styleId="{614EB8B0-6E96-4440-8E9E-88B2B4A8B9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88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955340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3951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57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0439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53461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65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26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7338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1069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6732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560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2224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9355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6386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249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37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299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316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05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2400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895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13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 flipH="1">
            <a:off x="3919993" y="3977033"/>
            <a:ext cx="1303500" cy="112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2809875" y="-172875"/>
            <a:ext cx="1111500" cy="9624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 flipH="1">
            <a:off x="3602723" y="1360109"/>
            <a:ext cx="493800" cy="427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10800000" flipH="1">
            <a:off x="5278915" y="855279"/>
            <a:ext cx="944700" cy="818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rot="10800000" flipH="1">
            <a:off x="5365799" y="352324"/>
            <a:ext cx="493800" cy="4272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rot="10800000" flipH="1">
            <a:off x="5010533" y="4576648"/>
            <a:ext cx="1032900" cy="8946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"/>
          <p:cNvSpPr/>
          <p:nvPr/>
        </p:nvSpPr>
        <p:spPr>
          <a:xfrm rot="10800000" flipH="1">
            <a:off x="5133679" y="4056450"/>
            <a:ext cx="540000" cy="467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2"/>
          <p:cNvSpPr/>
          <p:nvPr/>
        </p:nvSpPr>
        <p:spPr>
          <a:xfrm rot="10800000" flipH="1">
            <a:off x="3101709" y="3629719"/>
            <a:ext cx="1032900" cy="8940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2"/>
          <p:cNvSpPr/>
          <p:nvPr/>
        </p:nvSpPr>
        <p:spPr>
          <a:xfrm rot="10800000" flipH="1">
            <a:off x="3530384" y="4576662"/>
            <a:ext cx="452100" cy="3912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9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rot="10800000" flipH="1">
            <a:off x="-94969" y="303826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"/>
          <p:cNvSpPr/>
          <p:nvPr/>
        </p:nvSpPr>
        <p:spPr>
          <a:xfrm rot="10800000" flipH="1">
            <a:off x="66674" y="31354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3"/>
          <p:cNvSpPr/>
          <p:nvPr/>
        </p:nvSpPr>
        <p:spPr>
          <a:xfrm rot="10800000" flipH="1">
            <a:off x="828675" y="35165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3"/>
          <p:cNvSpPr/>
          <p:nvPr/>
        </p:nvSpPr>
        <p:spPr>
          <a:xfrm rot="10800000" flipH="1">
            <a:off x="761999" y="8779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"/>
          <p:cNvSpPr/>
          <p:nvPr/>
        </p:nvSpPr>
        <p:spPr>
          <a:xfrm rot="10800000" flipH="1">
            <a:off x="793851" y="4692801"/>
            <a:ext cx="517500" cy="4479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rot="10800000" flipH="1">
            <a:off x="733424" y="393602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3"/>
          <p:cNvSpPr/>
          <p:nvPr/>
        </p:nvSpPr>
        <p:spPr>
          <a:xfrm rot="10800000" flipH="1">
            <a:off x="738525" y="10085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3"/>
          <p:cNvSpPr/>
          <p:nvPr/>
        </p:nvSpPr>
        <p:spPr>
          <a:xfrm rot="10800000" flipH="1">
            <a:off x="-291325" y="4148475"/>
            <a:ext cx="1182300" cy="1023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"/>
          <p:cNvSpPr/>
          <p:nvPr/>
        </p:nvSpPr>
        <p:spPr>
          <a:xfrm rot="10800000" flipH="1">
            <a:off x="420725" y="-652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rot="10800000" flipH="1">
            <a:off x="-94969" y="619169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>
            <a:spLocks noGrp="1"/>
          </p:cNvSpPr>
          <p:nvPr>
            <p:ph type="body" idx="1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92" name="Google Shape;92;p4"/>
          <p:cNvSpPr/>
          <p:nvPr/>
        </p:nvSpPr>
        <p:spPr>
          <a:xfrm rot="10800000" flipH="1">
            <a:off x="-123826" y="28115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4"/>
          <p:cNvSpPr/>
          <p:nvPr/>
        </p:nvSpPr>
        <p:spPr>
          <a:xfrm rot="10800000" flipH="1">
            <a:off x="638175" y="3192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"/>
          <p:cNvSpPr/>
          <p:nvPr/>
        </p:nvSpPr>
        <p:spPr>
          <a:xfrm rot="10800000" flipH="1">
            <a:off x="752474" y="120180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4"/>
          <p:cNvSpPr/>
          <p:nvPr/>
        </p:nvSpPr>
        <p:spPr>
          <a:xfrm rot="10800000" flipH="1">
            <a:off x="657225" y="4380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19BB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rot="10800000" flipH="1">
            <a:off x="542924" y="36121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 rot="10800000" flipH="1">
            <a:off x="729000" y="424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 rot="10800000" flipH="1">
            <a:off x="-115052" y="3996025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 rot="10800000" flipH="1">
            <a:off x="411200" y="2586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rot="10800000" flipH="1">
            <a:off x="7663675" y="3684808"/>
            <a:ext cx="1034700" cy="895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6"/>
          <p:cNvSpPr txBox="1">
            <a:spLocks noGrp="1"/>
          </p:cNvSpPr>
          <p:nvPr>
            <p:ph type="body" idx="1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6"/>
          <p:cNvSpPr txBox="1">
            <a:spLocks noGrp="1"/>
          </p:cNvSpPr>
          <p:nvPr>
            <p:ph type="body" idx="2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6" name="Google Shape;176;p6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6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rot="10800000" flipH="1">
            <a:off x="8486774" y="42307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6"/>
          <p:cNvSpPr/>
          <p:nvPr/>
        </p:nvSpPr>
        <p:spPr>
          <a:xfrm rot="10800000" flipH="1">
            <a:off x="8124824" y="46157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"/>
          <p:cNvSpPr/>
          <p:nvPr/>
        </p:nvSpPr>
        <p:spPr>
          <a:xfrm rot="10800000" flipH="1">
            <a:off x="7821348" y="2935400"/>
            <a:ext cx="819900" cy="7098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6"/>
          <p:cNvSpPr/>
          <p:nvPr/>
        </p:nvSpPr>
        <p:spPr>
          <a:xfrm rot="10800000" flipH="1">
            <a:off x="8486775" y="351217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7"/>
          <p:cNvSpPr txBox="1">
            <a:spLocks noGrp="1"/>
          </p:cNvSpPr>
          <p:nvPr>
            <p:ph type="body" idx="1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p7"/>
          <p:cNvSpPr txBox="1">
            <a:spLocks noGrp="1"/>
          </p:cNvSpPr>
          <p:nvPr>
            <p:ph type="body" idx="2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7"/>
          <p:cNvSpPr txBox="1">
            <a:spLocks noGrp="1"/>
          </p:cNvSpPr>
          <p:nvPr>
            <p:ph type="body" idx="3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7"/>
          <p:cNvSpPr/>
          <p:nvPr/>
        </p:nvSpPr>
        <p:spPr>
          <a:xfrm rot="10800000" flipH="1">
            <a:off x="-123826" y="1058975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7"/>
          <p:cNvSpPr/>
          <p:nvPr/>
        </p:nvSpPr>
        <p:spPr>
          <a:xfrm rot="10800000" flipH="1">
            <a:off x="638175" y="1440100"/>
            <a:ext cx="428700" cy="371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"/>
          <p:cNvSpPr/>
          <p:nvPr/>
        </p:nvSpPr>
        <p:spPr>
          <a:xfrm rot="10800000" flipH="1">
            <a:off x="1495424" y="-131650"/>
            <a:ext cx="819900" cy="7101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7"/>
          <p:cNvSpPr/>
          <p:nvPr/>
        </p:nvSpPr>
        <p:spPr>
          <a:xfrm rot="10800000" flipH="1">
            <a:off x="327800" y="88925"/>
            <a:ext cx="358800" cy="3105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6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1847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0" name="Google Shape;240;p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rot="10800000" flipH="1">
            <a:off x="8218352" y="4121459"/>
            <a:ext cx="685200" cy="593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rot="10800000" flipH="1">
            <a:off x="-123825" y="847791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0"/>
          <p:cNvSpPr/>
          <p:nvPr/>
        </p:nvSpPr>
        <p:spPr>
          <a:xfrm rot="10800000" flipH="1">
            <a:off x="503116" y="1161450"/>
            <a:ext cx="352800" cy="3054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0"/>
          <p:cNvSpPr/>
          <p:nvPr/>
        </p:nvSpPr>
        <p:spPr>
          <a:xfrm rot="10800000" flipH="1">
            <a:off x="1208424" y="-131812"/>
            <a:ext cx="674400" cy="584400"/>
          </a:xfrm>
          <a:prstGeom prst="hexagon">
            <a:avLst>
              <a:gd name="adj" fmla="val 28678"/>
              <a:gd name="vf" fmla="val 115470"/>
            </a:avLst>
          </a:prstGeom>
          <a:noFill/>
          <a:ln w="76200" cap="flat" cmpd="sng">
            <a:solidFill>
              <a:srgbClr val="184769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10"/>
          <p:cNvSpPr/>
          <p:nvPr/>
        </p:nvSpPr>
        <p:spPr>
          <a:xfrm rot="10800000" flipH="1">
            <a:off x="247753" y="49693"/>
            <a:ext cx="295200" cy="2556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00E1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0"/>
          <p:cNvSpPr/>
          <p:nvPr/>
        </p:nvSpPr>
        <p:spPr>
          <a:xfrm rot="10800000" flipH="1">
            <a:off x="8763568" y="4485979"/>
            <a:ext cx="543000" cy="470400"/>
          </a:xfrm>
          <a:prstGeom prst="hexagon">
            <a:avLst>
              <a:gd name="adj" fmla="val 28678"/>
              <a:gd name="vf" fmla="val 115470"/>
            </a:avLst>
          </a:prstGeom>
          <a:noFill/>
          <a:ln w="9525" cap="flat" cmpd="sng">
            <a:solidFill>
              <a:srgbClr val="1847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0"/>
          <p:cNvSpPr/>
          <p:nvPr/>
        </p:nvSpPr>
        <p:spPr>
          <a:xfrm rot="10800000" flipH="1">
            <a:off x="8523810" y="4741100"/>
            <a:ext cx="284100" cy="2457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3292E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10"/>
          <p:cNvSpPr/>
          <p:nvPr/>
        </p:nvSpPr>
        <p:spPr>
          <a:xfrm rot="10800000" flipH="1">
            <a:off x="8322785" y="3628023"/>
            <a:ext cx="543000" cy="470100"/>
          </a:xfrm>
          <a:prstGeom prst="hexagon">
            <a:avLst>
              <a:gd name="adj" fmla="val 28678"/>
              <a:gd name="vf" fmla="val 115470"/>
            </a:avLst>
          </a:prstGeom>
          <a:solidFill>
            <a:srgbClr val="1847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"/>
          <p:cNvSpPr/>
          <p:nvPr/>
        </p:nvSpPr>
        <p:spPr>
          <a:xfrm rot="10800000" flipH="1">
            <a:off x="8763569" y="4009882"/>
            <a:ext cx="237600" cy="205800"/>
          </a:xfrm>
          <a:prstGeom prst="hexagon">
            <a:avLst>
              <a:gd name="adj" fmla="val 28678"/>
              <a:gd name="vf" fmla="val 115470"/>
            </a:avLst>
          </a:prstGeom>
          <a:noFill/>
          <a:ln w="19050" cap="flat" cmpd="sng">
            <a:solidFill>
              <a:srgbClr val="00E1C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10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E293C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6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"/>
          <p:cNvSpPr txBox="1">
            <a:spLocks noGrp="1"/>
          </p:cNvSpPr>
          <p:nvPr>
            <p:ph type="ctrTitle"/>
          </p:nvPr>
        </p:nvSpPr>
        <p:spPr>
          <a:xfrm>
            <a:off x="643642" y="2093450"/>
            <a:ext cx="7856715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PROJECT 2</a:t>
            </a:r>
            <a:br>
              <a:rPr lang="en-US" dirty="0"/>
            </a:br>
            <a:r>
              <a:rPr lang="en-US" b="1" dirty="0"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ATM MACHINE</a:t>
            </a:r>
            <a:endParaRPr b="1" dirty="0"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8B28FD-AD9C-44EB-9E68-556F33BAB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DCAC58-CD38-4193-ACD7-286F5FF485D1}"/>
              </a:ext>
            </a:extLst>
          </p:cNvPr>
          <p:cNvSpPr/>
          <p:nvPr/>
        </p:nvSpPr>
        <p:spPr>
          <a:xfrm>
            <a:off x="3310410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EB710F-40B3-41F6-A200-D87982FEF2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2" t="45056" r="60222" b="35401"/>
          <a:stretch/>
        </p:blipFill>
        <p:spPr>
          <a:xfrm>
            <a:off x="2280355" y="1042106"/>
            <a:ext cx="6324819" cy="30592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FC5BA7-27E2-4526-BBD7-981E77BC9F2D}"/>
              </a:ext>
            </a:extLst>
          </p:cNvPr>
          <p:cNvSpPr txBox="1"/>
          <p:nvPr/>
        </p:nvSpPr>
        <p:spPr>
          <a:xfrm>
            <a:off x="3623734" y="4262305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Print File</a:t>
            </a:r>
          </a:p>
        </p:txBody>
      </p:sp>
    </p:spTree>
    <p:extLst>
      <p:ext uri="{BB962C8B-B14F-4D97-AF65-F5344CB8AC3E}">
        <p14:creationId xmlns:p14="http://schemas.microsoft.com/office/powerpoint/2010/main" val="3043808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2FE43A-F83E-44D3-AD7F-C7B8EC119E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5E1216-FC1D-4E58-8701-DC56024E34D8}"/>
              </a:ext>
            </a:extLst>
          </p:cNvPr>
          <p:cNvSpPr/>
          <p:nvPr/>
        </p:nvSpPr>
        <p:spPr>
          <a:xfrm>
            <a:off x="2658417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F8424-B2BB-4AFC-996B-2D861E5CE4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t="29181" r="61975" b="29098"/>
          <a:stretch/>
        </p:blipFill>
        <p:spPr>
          <a:xfrm>
            <a:off x="5243574" y="859720"/>
            <a:ext cx="3900426" cy="4283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4D82C-F31C-46B2-82E2-04903F75A021}"/>
              </a:ext>
            </a:extLst>
          </p:cNvPr>
          <p:cNvSpPr txBox="1"/>
          <p:nvPr/>
        </p:nvSpPr>
        <p:spPr>
          <a:xfrm>
            <a:off x="2023476" y="2571750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Transfer pass</a:t>
            </a:r>
          </a:p>
        </p:txBody>
      </p:sp>
    </p:spTree>
    <p:extLst>
      <p:ext uri="{BB962C8B-B14F-4D97-AF65-F5344CB8AC3E}">
        <p14:creationId xmlns:p14="http://schemas.microsoft.com/office/powerpoint/2010/main" val="534972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9E1B4A-CC4C-46DA-B69B-B92E5D06F2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4BA5BC-2F93-4281-8BAA-FB2A95363D18}"/>
              </a:ext>
            </a:extLst>
          </p:cNvPr>
          <p:cNvSpPr/>
          <p:nvPr/>
        </p:nvSpPr>
        <p:spPr>
          <a:xfrm>
            <a:off x="2658417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1D33D-8565-4D55-87C3-CA99061022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0" t="46747" r="66931" b="29098"/>
          <a:stretch/>
        </p:blipFill>
        <p:spPr>
          <a:xfrm>
            <a:off x="3349277" y="923330"/>
            <a:ext cx="5781166" cy="42200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E355D4-78B0-40F5-9ECA-DAE54724A701}"/>
              </a:ext>
            </a:extLst>
          </p:cNvPr>
          <p:cNvSpPr txBox="1"/>
          <p:nvPr/>
        </p:nvSpPr>
        <p:spPr>
          <a:xfrm>
            <a:off x="1221965" y="3604840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Encryption</a:t>
            </a:r>
          </a:p>
        </p:txBody>
      </p:sp>
    </p:spTree>
    <p:extLst>
      <p:ext uri="{BB962C8B-B14F-4D97-AF65-F5344CB8AC3E}">
        <p14:creationId xmlns:p14="http://schemas.microsoft.com/office/powerpoint/2010/main" val="1911810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D4542-3D95-4C78-8107-7F2E5E6003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1DF73-975F-477E-AC9E-196BB6C89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4" t="58166" r="62098" b="29756"/>
          <a:stretch/>
        </p:blipFill>
        <p:spPr>
          <a:xfrm>
            <a:off x="1862667" y="1794933"/>
            <a:ext cx="7066240" cy="19529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B60513-333E-450C-9D5F-803C004754E4}"/>
              </a:ext>
            </a:extLst>
          </p:cNvPr>
          <p:cNvSpPr/>
          <p:nvPr/>
        </p:nvSpPr>
        <p:spPr>
          <a:xfrm>
            <a:off x="2658417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01C836-2EA6-49A6-8040-6A44EC1ED0AC}"/>
              </a:ext>
            </a:extLst>
          </p:cNvPr>
          <p:cNvSpPr txBox="1"/>
          <p:nvPr/>
        </p:nvSpPr>
        <p:spPr>
          <a:xfrm>
            <a:off x="3408640" y="3994694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Count time</a:t>
            </a:r>
          </a:p>
        </p:txBody>
      </p:sp>
    </p:spTree>
    <p:extLst>
      <p:ext uri="{BB962C8B-B14F-4D97-AF65-F5344CB8AC3E}">
        <p14:creationId xmlns:p14="http://schemas.microsoft.com/office/powerpoint/2010/main" val="1567103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body" idx="4294967295"/>
          </p:nvPr>
        </p:nvSpPr>
        <p:spPr>
          <a:xfrm>
            <a:off x="457200" y="1476375"/>
            <a:ext cx="28383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19BBD5"/>
                </a:solidFill>
              </a:rPr>
              <a:t>MENU DISPLAY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Has 6 options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Use </a:t>
            </a:r>
            <a:r>
              <a:rPr lang="en-US" sz="1800" b="1" dirty="0"/>
              <a:t>Switch</a:t>
            </a:r>
            <a:r>
              <a:rPr lang="en-US" sz="1800" dirty="0"/>
              <a:t> loop – divided 6 cases.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37509D-F103-4CA9-88DA-83F613498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73" t="4587" r="8785" b="32996"/>
          <a:stretch/>
        </p:blipFill>
        <p:spPr>
          <a:xfrm>
            <a:off x="3825689" y="562629"/>
            <a:ext cx="4515000" cy="28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94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 INFORMATION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 </a:t>
            </a:r>
            <a:r>
              <a:rPr lang="en-US" i="1" dirty="0"/>
              <a:t>move on to check information case.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2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751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8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3919C3-AF09-4A7E-AC74-E3B6D99B8A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21" t="35775" r="41721" b="-1"/>
          <a:stretch/>
        </p:blipFill>
        <p:spPr>
          <a:xfrm>
            <a:off x="3371036" y="0"/>
            <a:ext cx="5759407" cy="51434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3946B3-05FC-4834-8FC5-B68210F7A7F5}"/>
              </a:ext>
            </a:extLst>
          </p:cNvPr>
          <p:cNvSpPr txBox="1"/>
          <p:nvPr/>
        </p:nvSpPr>
        <p:spPr>
          <a:xfrm>
            <a:off x="876135" y="2227297"/>
            <a:ext cx="21810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Flowchart</a:t>
            </a:r>
          </a:p>
          <a:p>
            <a:endParaRPr lang="en-US" sz="2400" b="1" dirty="0">
              <a:solidFill>
                <a:schemeClr val="bg1"/>
              </a:solidFill>
              <a:latin typeface="Nixie One" panose="020B060402020202020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Nixie One" panose="020B0604020202020204" charset="0"/>
              </a:rPr>
              <a:t>1 function</a:t>
            </a:r>
            <a:r>
              <a:rPr lang="en-US" sz="2400" b="1" dirty="0">
                <a:solidFill>
                  <a:schemeClr val="bg1"/>
                </a:solidFill>
                <a:latin typeface="Nixie One" panose="020B0604020202020204" charset="0"/>
              </a:rPr>
              <a:t>.</a:t>
            </a:r>
          </a:p>
          <a:p>
            <a:endParaRPr lang="en-US" sz="28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5D65FA-8623-419D-B01E-0083E6716D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7082DB-306A-40A1-95EE-D5185DC5673D}"/>
              </a:ext>
            </a:extLst>
          </p:cNvPr>
          <p:cNvSpPr/>
          <p:nvPr/>
        </p:nvSpPr>
        <p:spPr>
          <a:xfrm>
            <a:off x="2658417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E660F2-AE34-4F7A-BEA9-ED000C41D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27" t="41477" r="53086" b="23828"/>
          <a:stretch/>
        </p:blipFill>
        <p:spPr>
          <a:xfrm>
            <a:off x="1661467" y="923330"/>
            <a:ext cx="5821066" cy="3431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19B8B8-621F-4A45-8226-900496577B7D}"/>
              </a:ext>
            </a:extLst>
          </p:cNvPr>
          <p:cNvSpPr txBox="1"/>
          <p:nvPr/>
        </p:nvSpPr>
        <p:spPr>
          <a:xfrm>
            <a:off x="2449085" y="4441255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Output information</a:t>
            </a:r>
          </a:p>
        </p:txBody>
      </p:sp>
    </p:spTree>
    <p:extLst>
      <p:ext uri="{BB962C8B-B14F-4D97-AF65-F5344CB8AC3E}">
        <p14:creationId xmlns:p14="http://schemas.microsoft.com/office/powerpoint/2010/main" val="860254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PASSWORD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 </a:t>
            </a:r>
            <a:r>
              <a:rPr lang="en-US" i="1" dirty="0"/>
              <a:t>move on to change password case.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3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230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87BA34-DACF-424C-BFEB-4B8C33B831A9}"/>
              </a:ext>
            </a:extLst>
          </p:cNvPr>
          <p:cNvSpPr txBox="1"/>
          <p:nvPr/>
        </p:nvSpPr>
        <p:spPr>
          <a:xfrm>
            <a:off x="1851378" y="2396631"/>
            <a:ext cx="21810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Flowchart</a:t>
            </a:r>
          </a:p>
          <a:p>
            <a:endParaRPr lang="en-US" sz="2400" b="1" dirty="0">
              <a:solidFill>
                <a:schemeClr val="bg1"/>
              </a:solidFill>
              <a:latin typeface="Nixie One" panose="020B060402020202020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Nixie One" panose="020B0604020202020204" charset="0"/>
              </a:rPr>
              <a:t>3 functions</a:t>
            </a:r>
            <a:r>
              <a:rPr lang="en-US" sz="2400" b="1" dirty="0">
                <a:solidFill>
                  <a:schemeClr val="bg1"/>
                </a:solidFill>
                <a:latin typeface="Nixie One" panose="020B0604020202020204" charset="0"/>
              </a:rPr>
              <a:t>.</a:t>
            </a:r>
          </a:p>
          <a:p>
            <a:endParaRPr lang="en-US" sz="28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11B096-ECF7-4704-9833-248A14FB9C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54" t="43895" r="62887"/>
          <a:stretch/>
        </p:blipFill>
        <p:spPr>
          <a:xfrm>
            <a:off x="4334933" y="0"/>
            <a:ext cx="4809067" cy="51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48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3"/>
          <p:cNvSpPr txBox="1">
            <a:spLocks noGrp="1"/>
          </p:cNvSpPr>
          <p:nvPr>
            <p:ph type="ctrTitle" idx="4294967295"/>
          </p:nvPr>
        </p:nvSpPr>
        <p:spPr>
          <a:xfrm>
            <a:off x="3502731" y="767728"/>
            <a:ext cx="456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dirty="0"/>
              <a:t>Hello!</a:t>
            </a:r>
            <a:endParaRPr sz="12000" dirty="0"/>
          </a:p>
        </p:txBody>
      </p:sp>
      <p:sp>
        <p:nvSpPr>
          <p:cNvPr id="352" name="Google Shape;352;p13"/>
          <p:cNvSpPr txBox="1">
            <a:spLocks noGrp="1"/>
          </p:cNvSpPr>
          <p:nvPr>
            <p:ph type="body" idx="4294967295"/>
          </p:nvPr>
        </p:nvSpPr>
        <p:spPr>
          <a:xfrm>
            <a:off x="3502730" y="2098112"/>
            <a:ext cx="5381625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Lê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Võ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Diễm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Hằng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ITITIU18034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Quyên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ITITIU18181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Huỳnh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Ph</a:t>
            </a:r>
            <a:r>
              <a:rPr lang="vi-VN" sz="2000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ơng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Thanh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ITITIU18115</a:t>
            </a:r>
          </a:p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Nguyễn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Giang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Ngọc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Trâm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ITITIU18158</a:t>
            </a:r>
          </a:p>
        </p:txBody>
      </p:sp>
      <p:sp>
        <p:nvSpPr>
          <p:cNvPr id="354" name="Google Shape;354;p13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DA53C6-5869-4472-A2AC-A45C6E007948}"/>
              </a:ext>
            </a:extLst>
          </p:cNvPr>
          <p:cNvSpPr/>
          <p:nvPr/>
        </p:nvSpPr>
        <p:spPr>
          <a:xfrm>
            <a:off x="156942" y="2571750"/>
            <a:ext cx="33457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GROUP 2</a:t>
            </a:r>
            <a:endParaRPr lang="en-US" sz="54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4"/>
          <p:cNvSpPr/>
          <p:nvPr/>
        </p:nvSpPr>
        <p:spPr>
          <a:xfrm>
            <a:off x="3619500" y="358925"/>
            <a:ext cx="4927316" cy="383597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84769"/>
          </a:solidFill>
          <a:ln w="19050" cap="flat" cmpd="sng">
            <a:solidFill>
              <a:srgbClr val="19B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4"/>
          <p:cNvSpPr/>
          <p:nvPr/>
        </p:nvSpPr>
        <p:spPr>
          <a:xfrm>
            <a:off x="3825689" y="562629"/>
            <a:ext cx="4515000" cy="28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63" name="Google Shape;563;p34"/>
          <p:cNvSpPr txBox="1">
            <a:spLocks noGrp="1"/>
          </p:cNvSpPr>
          <p:nvPr>
            <p:ph type="body" idx="4294967295"/>
          </p:nvPr>
        </p:nvSpPr>
        <p:spPr>
          <a:xfrm>
            <a:off x="707161" y="644979"/>
            <a:ext cx="2838300" cy="271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19BBD5"/>
                </a:solidFill>
              </a:rPr>
              <a:t>Change password screen</a:t>
            </a:r>
            <a:endParaRPr sz="3200" b="1" dirty="0">
              <a:solidFill>
                <a:srgbClr val="19BBD5"/>
              </a:solidFill>
            </a:endParaRPr>
          </a:p>
        </p:txBody>
      </p:sp>
      <p:grpSp>
        <p:nvGrpSpPr>
          <p:cNvPr id="564" name="Google Shape;564;p34"/>
          <p:cNvGrpSpPr/>
          <p:nvPr/>
        </p:nvGrpSpPr>
        <p:grpSpPr>
          <a:xfrm>
            <a:off x="707161" y="503826"/>
            <a:ext cx="318996" cy="307211"/>
            <a:chOff x="2583325" y="2972875"/>
            <a:chExt cx="462850" cy="445750"/>
          </a:xfrm>
        </p:grpSpPr>
        <p:sp>
          <p:nvSpPr>
            <p:cNvPr id="565" name="Google Shape;565;p34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4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9A120D-2D78-4C44-92B9-3965162E6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3" t="3709" r="43614" b="74772"/>
          <a:stretch/>
        </p:blipFill>
        <p:spPr>
          <a:xfrm>
            <a:off x="3825689" y="562629"/>
            <a:ext cx="4515000" cy="2883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C8047C8-F4AA-4464-B73D-92C45EFD7C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92" t="47119" r="54568" b="27341"/>
          <a:stretch/>
        </p:blipFill>
        <p:spPr>
          <a:xfrm>
            <a:off x="3825689" y="562629"/>
            <a:ext cx="4518575" cy="28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69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57716-4F2C-49FF-94AF-5A2A2C5DC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5344" y="169333"/>
            <a:ext cx="5638800" cy="457150"/>
          </a:xfrm>
        </p:spPr>
        <p:txBody>
          <a:bodyPr/>
          <a:lstStyle/>
          <a:p>
            <a:r>
              <a:rPr lang="en-US" dirty="0"/>
              <a:t>UPDATED PASSWORD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67B1A-B54E-46D8-A0BE-90ACB0EC07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06" t="15815" r="30988" b="19876"/>
          <a:stretch/>
        </p:blipFill>
        <p:spPr>
          <a:xfrm>
            <a:off x="2641600" y="607875"/>
            <a:ext cx="6502400" cy="4535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9C2B12-FB32-46B0-9B59-DF414B868999}"/>
              </a:ext>
            </a:extLst>
          </p:cNvPr>
          <p:cNvSpPr/>
          <p:nvPr/>
        </p:nvSpPr>
        <p:spPr>
          <a:xfrm>
            <a:off x="2641601" y="626483"/>
            <a:ext cx="6502400" cy="2082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6E1196-4D98-4FA9-BFF8-948470AC0DA1}"/>
              </a:ext>
            </a:extLst>
          </p:cNvPr>
          <p:cNvSpPr/>
          <p:nvPr/>
        </p:nvSpPr>
        <p:spPr>
          <a:xfrm>
            <a:off x="2641600" y="2727941"/>
            <a:ext cx="6502400" cy="2415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4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TRANSFER MONEY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 </a:t>
            </a:r>
            <a:r>
              <a:rPr lang="en-US" i="1" dirty="0"/>
              <a:t>move on to transfer money case.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4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2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15" name="Google Shape;359;p14">
            <a:extLst>
              <a:ext uri="{FF2B5EF4-FFF2-40B4-BE49-F238E27FC236}">
                <a16:creationId xmlns:a16="http://schemas.microsoft.com/office/drawing/2014/main" id="{6BCFEA20-9AC5-4659-99E4-88DCD8FFBCC6}"/>
              </a:ext>
            </a:extLst>
          </p:cNvPr>
          <p:cNvSpPr txBox="1">
            <a:spLocks/>
          </p:cNvSpPr>
          <p:nvPr/>
        </p:nvSpPr>
        <p:spPr>
          <a:xfrm>
            <a:off x="3318934" y="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PSEUDOCODE</a:t>
            </a: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D3F09BFB-6199-4F31-A7D9-8CE7C5B7F6BD}"/>
              </a:ext>
            </a:extLst>
          </p:cNvPr>
          <p:cNvSpPr txBox="1">
            <a:spLocks/>
          </p:cNvSpPr>
          <p:nvPr/>
        </p:nvSpPr>
        <p:spPr>
          <a:xfrm>
            <a:off x="1795616" y="0"/>
            <a:ext cx="6957614" cy="541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/>
              <a:t>Input ID and name of person to transfer. Check exist or not.</a:t>
            </a:r>
          </a:p>
          <a:p>
            <a:r>
              <a:rPr lang="en-US"/>
              <a:t>Input amount of money. If larger than , smaller or equal current balance.</a:t>
            </a:r>
          </a:p>
          <a:p>
            <a:r>
              <a:rPr lang="en-US"/>
              <a:t>Ask user continue to transfer to below ID or not. If continue, input next money.</a:t>
            </a:r>
          </a:p>
          <a:p>
            <a:r>
              <a:rPr lang="en-US"/>
              <a:t>Calculate the sum of transfer amount.</a:t>
            </a:r>
          </a:p>
          <a:p>
            <a:r>
              <a:rPr lang="en-US"/>
              <a:t>Upload new balance information after transfer of both remitter and recipient from Update.txt to ID.txt</a:t>
            </a:r>
          </a:p>
          <a:p>
            <a:r>
              <a:rPr lang="en-US"/>
              <a:t> Clear Update.txt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BE268-92FE-49FD-999F-F4E75E2166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F365A5E2-663E-4D7A-B6CB-59785C1F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791" y="0"/>
            <a:ext cx="8588586" cy="1189339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Input ID and name of person to transfer.</a:t>
            </a:r>
            <a:br>
              <a:rPr lang="en-US" sz="2400" dirty="0"/>
            </a:br>
            <a:r>
              <a:rPr lang="en-US" sz="2400" dirty="0"/>
              <a:t> Check exist or not.</a:t>
            </a:r>
            <a:br>
              <a:rPr lang="en-US" sz="1800" dirty="0"/>
            </a:br>
            <a:endParaRPr lang="en-US" sz="1800" dirty="0"/>
          </a:p>
        </p:txBody>
      </p:sp>
      <p:pic>
        <p:nvPicPr>
          <p:cNvPr id="8" name="Chỗ dành sẵn cho Nội dung 5" descr="Ảnh có chứa ảnh chụp màn hình, máy tính, trong nhà&#10;&#10;Mô tả được tạo tự động">
            <a:extLst>
              <a:ext uri="{FF2B5EF4-FFF2-40B4-BE49-F238E27FC236}">
                <a16:creationId xmlns:a16="http://schemas.microsoft.com/office/drawing/2014/main" id="{EF489327-2892-4CF7-B733-1791A41C7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2" t="22858" r="46834" b="39540"/>
          <a:stretch/>
        </p:blipFill>
        <p:spPr>
          <a:xfrm>
            <a:off x="1115652" y="1120065"/>
            <a:ext cx="8014791" cy="402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Hình ảnh 15">
            <a:extLst>
              <a:ext uri="{FF2B5EF4-FFF2-40B4-BE49-F238E27FC236}">
                <a16:creationId xmlns:a16="http://schemas.microsoft.com/office/drawing/2014/main" id="{49C7029C-2994-400E-B27C-E4D5E38C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 t="12216" r="66859" b="65191"/>
          <a:stretch/>
        </p:blipFill>
        <p:spPr>
          <a:xfrm>
            <a:off x="837396" y="1120065"/>
            <a:ext cx="8060402" cy="39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8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C9791-77D4-4F82-8FF9-272185E0F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5BE20-C022-4955-8533-3DC0E50A1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F540D-A4CF-4674-94B1-94924CD6C414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B602C1-0A59-4AA2-8B9C-5E752F51A36E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6E5888-0787-43ED-ACD6-26F905652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C636A42F-123E-4006-BB00-1BEA8AC49B4F}"/>
              </a:ext>
            </a:extLst>
          </p:cNvPr>
          <p:cNvSpPr txBox="1">
            <a:spLocks/>
          </p:cNvSpPr>
          <p:nvPr/>
        </p:nvSpPr>
        <p:spPr>
          <a:xfrm>
            <a:off x="2421988" y="-24169"/>
            <a:ext cx="7214382" cy="1042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000" dirty="0"/>
              <a:t>Input amount of money. </a:t>
            </a:r>
          </a:p>
          <a:p>
            <a:r>
              <a:rPr lang="en-US" sz="2000" dirty="0"/>
              <a:t>If larger than, smaller or equal current balance.</a:t>
            </a:r>
            <a:br>
              <a:rPr lang="en-US" sz="2000" dirty="0"/>
            </a:br>
            <a:endParaRPr lang="en-US" sz="2000" dirty="0"/>
          </a:p>
        </p:txBody>
      </p:sp>
      <p:pic>
        <p:nvPicPr>
          <p:cNvPr id="8" name="Chỗ dành sẵn cho Nội dung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B4E3E50-D5EB-4F98-B737-D833009DD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77" t="24742" r="17066" b="35519"/>
          <a:stretch/>
        </p:blipFill>
        <p:spPr>
          <a:xfrm>
            <a:off x="1" y="-24169"/>
            <a:ext cx="9144000" cy="29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hỗ dành sẵn cho Nội dung 1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62E1AFB-F1E5-429C-84AF-D55AD8D328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30" t="27047" r="39915" b="37919"/>
          <a:stretch/>
        </p:blipFill>
        <p:spPr>
          <a:xfrm>
            <a:off x="-9716" y="2947256"/>
            <a:ext cx="7465593" cy="2238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Hình ảnh 3" descr="Ảnh có chứa ảnh chụp màn hình, trong nhà&#10;&#10;Mô tả được tạo tự động">
            <a:extLst>
              <a:ext uri="{FF2B5EF4-FFF2-40B4-BE49-F238E27FC236}">
                <a16:creationId xmlns:a16="http://schemas.microsoft.com/office/drawing/2014/main" id="{7799E281-B9AC-4F3F-A4DF-635F41CAAF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1" t="39444" r="63282" b="53889"/>
          <a:stretch/>
        </p:blipFill>
        <p:spPr>
          <a:xfrm>
            <a:off x="4246440" y="4596622"/>
            <a:ext cx="4014137" cy="589231"/>
          </a:xfrm>
          <a:prstGeom prst="rect">
            <a:avLst/>
          </a:prstGeom>
        </p:spPr>
      </p:pic>
      <p:pic>
        <p:nvPicPr>
          <p:cNvPr id="11" name="Hình ảnh 15" descr="Ảnh có chứa trong nhà, ảnh chụp màn hình, máy tính, tường&#10;&#10;Mô tả được tạo tự động">
            <a:extLst>
              <a:ext uri="{FF2B5EF4-FFF2-40B4-BE49-F238E27FC236}">
                <a16:creationId xmlns:a16="http://schemas.microsoft.com/office/drawing/2014/main" id="{2BC82E1E-0324-4422-A755-5555929FE7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04" t="33452" r="38005" b="33952"/>
          <a:stretch/>
        </p:blipFill>
        <p:spPr>
          <a:xfrm>
            <a:off x="2305259" y="-24168"/>
            <a:ext cx="6848459" cy="3541092"/>
          </a:xfrm>
          <a:prstGeom prst="rect">
            <a:avLst/>
          </a:prstGeom>
        </p:spPr>
      </p:pic>
      <p:pic>
        <p:nvPicPr>
          <p:cNvPr id="12" name="Hình ảnh 17" descr="Ảnh có chứa ảnh chụp màn hình, trong nhà, máy tính, máy tính xách tay&#10;&#10;Mô tả được tạo tự động">
            <a:extLst>
              <a:ext uri="{FF2B5EF4-FFF2-40B4-BE49-F238E27FC236}">
                <a16:creationId xmlns:a16="http://schemas.microsoft.com/office/drawing/2014/main" id="{B48F0087-064F-4D12-8AAB-953B8587E3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0" t="54153" r="68985" b="34862"/>
          <a:stretch/>
        </p:blipFill>
        <p:spPr>
          <a:xfrm>
            <a:off x="2294956" y="3513612"/>
            <a:ext cx="6858760" cy="168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5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E4154-9428-4DE2-AB6D-D680B398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3850D4-94AB-44DB-BE4A-9C8A84D75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73AA17-DD4B-4CCD-B31B-0E8D56323D8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48F19D-7B38-42EB-9997-039599183CE3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E47E3-24A9-40AD-B012-12A1EAAB2D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37AD3764-7FF2-45BC-BF30-7100F2FB3CF4}"/>
              </a:ext>
            </a:extLst>
          </p:cNvPr>
          <p:cNvSpPr txBox="1">
            <a:spLocks/>
          </p:cNvSpPr>
          <p:nvPr/>
        </p:nvSpPr>
        <p:spPr>
          <a:xfrm>
            <a:off x="2375095" y="0"/>
            <a:ext cx="7413674" cy="972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/>
              <a:t>Upload new balance information </a:t>
            </a:r>
          </a:p>
          <a:p>
            <a:r>
              <a:rPr lang="en-US" sz="2400" dirty="0"/>
              <a:t>after transfer of both remitter and recipient.</a:t>
            </a:r>
          </a:p>
        </p:txBody>
      </p:sp>
      <p:pic>
        <p:nvPicPr>
          <p:cNvPr id="8" name="Chỗ dành sẵn cho Nội dung 5" descr="Ảnh có chứa ảnh chụp màn hình, trong nhà, máy tính, máy tính xách tay&#10;&#10;Mô tả được tạo tự động">
            <a:extLst>
              <a:ext uri="{FF2B5EF4-FFF2-40B4-BE49-F238E27FC236}">
                <a16:creationId xmlns:a16="http://schemas.microsoft.com/office/drawing/2014/main" id="{51C3846B-35D8-479E-89C4-35311A97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7" t="16553" r="28077" b="43399"/>
          <a:stretch/>
        </p:blipFill>
        <p:spPr>
          <a:xfrm>
            <a:off x="1" y="-4201"/>
            <a:ext cx="9157864" cy="338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hỗ dành sẵn cho Nội dung 7" descr="Ảnh có chứa ảnh chụp màn hình, trong nhà, máy tính xách tay, máy tính&#10;&#10;Mô tả được tạo tự động">
            <a:extLst>
              <a:ext uri="{FF2B5EF4-FFF2-40B4-BE49-F238E27FC236}">
                <a16:creationId xmlns:a16="http://schemas.microsoft.com/office/drawing/2014/main" id="{0D609CCB-CCB2-47B3-8C8B-9E103E84AB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89" t="30905" r="43574" b="52098"/>
          <a:stretch/>
        </p:blipFill>
        <p:spPr>
          <a:xfrm>
            <a:off x="0" y="3352122"/>
            <a:ext cx="9157864" cy="182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414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91A6B-EFAB-4D5F-B6F3-480958BFE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DF5B5-61AF-4A27-8330-1C57F7F58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FA58F-42DF-4053-A12F-0D2744D6344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FCBABE-2F70-4899-8F5E-4FD90AA77C2B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B59C6-6BEB-4CC9-9FCF-AC44DFF687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24A50BEF-6042-4F85-8AD7-F42AFC8591A4}"/>
              </a:ext>
            </a:extLst>
          </p:cNvPr>
          <p:cNvSpPr txBox="1">
            <a:spLocks/>
          </p:cNvSpPr>
          <p:nvPr/>
        </p:nvSpPr>
        <p:spPr>
          <a:xfrm>
            <a:off x="2368445" y="-507679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800" dirty="0"/>
              <a:t>Paste new information in Update.txt </a:t>
            </a:r>
          </a:p>
          <a:p>
            <a:r>
              <a:rPr lang="en-US" sz="2800" dirty="0"/>
              <a:t>into ID.txt and clear Update.txt</a:t>
            </a:r>
          </a:p>
        </p:txBody>
      </p:sp>
      <p:pic>
        <p:nvPicPr>
          <p:cNvPr id="8" name="Chỗ dành sẵn cho Nội dung 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F1257601-1418-40BF-87AD-824E88618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 t="37184" r="22948" b="39560"/>
          <a:stretch/>
        </p:blipFill>
        <p:spPr>
          <a:xfrm>
            <a:off x="0" y="0"/>
            <a:ext cx="9226062" cy="286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hỗ dành sẵn cho Nội dung 11" descr="Ảnh có chứa ảnh chụp màn hình, trong nhà&#10;&#10;Mô tả được tạo tự động">
            <a:extLst>
              <a:ext uri="{FF2B5EF4-FFF2-40B4-BE49-F238E27FC236}">
                <a16:creationId xmlns:a16="http://schemas.microsoft.com/office/drawing/2014/main" id="{72B34AA8-B6C2-4ECD-86B5-CB38DEEC3D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49" t="29485" r="62376" b="37782"/>
          <a:stretch/>
        </p:blipFill>
        <p:spPr>
          <a:xfrm>
            <a:off x="4183760" y="-12145"/>
            <a:ext cx="4960240" cy="3486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Hình ảnh 1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D723344D-3137-4F98-BE8C-A3EFA31A5A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0" t="49875" r="44877" b="35278"/>
          <a:stretch/>
        </p:blipFill>
        <p:spPr>
          <a:xfrm>
            <a:off x="10391" y="3228297"/>
            <a:ext cx="9123218" cy="192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6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WITHDRAW MONEY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 </a:t>
            </a:r>
            <a:r>
              <a:rPr lang="en-US" i="1" dirty="0"/>
              <a:t>move on to withdraw money case.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5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4535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15" name="Google Shape;359;p14">
            <a:extLst>
              <a:ext uri="{FF2B5EF4-FFF2-40B4-BE49-F238E27FC236}">
                <a16:creationId xmlns:a16="http://schemas.microsoft.com/office/drawing/2014/main" id="{6BCFEA20-9AC5-4659-99E4-88DCD8FFBCC6}"/>
              </a:ext>
            </a:extLst>
          </p:cNvPr>
          <p:cNvSpPr txBox="1">
            <a:spLocks/>
          </p:cNvSpPr>
          <p:nvPr/>
        </p:nvSpPr>
        <p:spPr>
          <a:xfrm>
            <a:off x="3318934" y="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PSEUDOCODE</a:t>
            </a: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D3F09BFB-6199-4F31-A7D9-8CE7C5B7F6BD}"/>
              </a:ext>
            </a:extLst>
          </p:cNvPr>
          <p:cNvSpPr txBox="1">
            <a:spLocks/>
          </p:cNvSpPr>
          <p:nvPr/>
        </p:nvSpPr>
        <p:spPr>
          <a:xfrm>
            <a:off x="1795616" y="0"/>
            <a:ext cx="6957614" cy="541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1. Print out information of customer: Name, ID Number, Balance.</a:t>
            </a:r>
          </a:p>
          <a:p>
            <a:r>
              <a:rPr lang="en-US" sz="2000" dirty="0"/>
              <a:t>2. Input amount of money that customer want to withdraw. </a:t>
            </a:r>
          </a:p>
          <a:p>
            <a:r>
              <a:rPr lang="en-US" sz="2000" dirty="0"/>
              <a:t>3. If larger or equal to current balance then continue. If not, make customer input again.</a:t>
            </a:r>
          </a:p>
          <a:p>
            <a:r>
              <a:rPr lang="en-US" sz="2000" dirty="0"/>
              <a:t>4. Update new balance to file.</a:t>
            </a:r>
          </a:p>
          <a:p>
            <a:r>
              <a:rPr lang="en-US" sz="2000" dirty="0"/>
              <a:t>5. Print out papers of money suiting the customer’s input.</a:t>
            </a:r>
          </a:p>
          <a:p>
            <a:r>
              <a:rPr lang="en-US" sz="2000" dirty="0"/>
              <a:t>6. Ask customer to come back to menu or not.</a:t>
            </a:r>
          </a:p>
        </p:txBody>
      </p:sp>
    </p:spTree>
    <p:extLst>
      <p:ext uri="{BB962C8B-B14F-4D97-AF65-F5344CB8AC3E}">
        <p14:creationId xmlns:p14="http://schemas.microsoft.com/office/powerpoint/2010/main" val="63887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FB16DD-0AFD-4610-BEF3-8EE334FB7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D0B641-A900-45A3-968B-ADF03C8C0F1E}"/>
              </a:ext>
            </a:extLst>
          </p:cNvPr>
          <p:cNvSpPr/>
          <p:nvPr/>
        </p:nvSpPr>
        <p:spPr>
          <a:xfrm>
            <a:off x="2241563" y="-91249"/>
            <a:ext cx="508985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Nixie One" panose="020B0604020202020204" charset="0"/>
              </a:rPr>
              <a:t>CONTRIBUTION</a:t>
            </a:r>
            <a:endParaRPr lang="en-US" sz="4800" b="1" cap="none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Nixie One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131509-ABB9-45A0-8EFD-65B8FFE6AC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617" t="14907" r="14074" b="6939"/>
          <a:stretch/>
        </p:blipFill>
        <p:spPr>
          <a:xfrm>
            <a:off x="1565623" y="739748"/>
            <a:ext cx="6630110" cy="43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17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38" y="176718"/>
            <a:ext cx="8813896" cy="478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0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7" y="158402"/>
            <a:ext cx="8736599" cy="476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4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350" y="493382"/>
            <a:ext cx="5322873" cy="429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86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C9AEE-4DEB-461B-962D-0909E209CA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DEPOSITE MONEY</a:t>
            </a:r>
          </a:p>
        </p:txBody>
      </p:sp>
      <p:sp>
        <p:nvSpPr>
          <p:cNvPr id="5" name="Google Shape;360;p14">
            <a:extLst>
              <a:ext uri="{FF2B5EF4-FFF2-40B4-BE49-F238E27FC236}">
                <a16:creationId xmlns:a16="http://schemas.microsoft.com/office/drawing/2014/main" id="{0D09B006-D8B1-4A95-BB77-C29DAA3510AB}"/>
              </a:ext>
            </a:extLst>
          </p:cNvPr>
          <p:cNvSpPr txBox="1">
            <a:spLocks/>
          </p:cNvSpPr>
          <p:nvPr/>
        </p:nvSpPr>
        <p:spPr>
          <a:xfrm>
            <a:off x="2685900" y="2803096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None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/>
            <a:r>
              <a:rPr lang="en-US" i="1" dirty="0"/>
              <a:t>Let move on to </a:t>
            </a:r>
            <a:r>
              <a:rPr lang="en-US" i="1" dirty="0" err="1"/>
              <a:t>deposite</a:t>
            </a:r>
            <a:r>
              <a:rPr lang="en-US" i="1" dirty="0"/>
              <a:t> money case.</a:t>
            </a:r>
          </a:p>
        </p:txBody>
      </p:sp>
      <p:sp>
        <p:nvSpPr>
          <p:cNvPr id="6" name="Google Shape;361;p14">
            <a:extLst>
              <a:ext uri="{FF2B5EF4-FFF2-40B4-BE49-F238E27FC236}">
                <a16:creationId xmlns:a16="http://schemas.microsoft.com/office/drawing/2014/main" id="{17E9653D-17D7-4352-BC0D-54293EA480A1}"/>
              </a:ext>
            </a:extLst>
          </p:cNvPr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sym typeface="Nixie One"/>
              </a:rPr>
              <a:t>6</a:t>
            </a:r>
            <a:endParaRPr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062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5" name="Google Shape;359;p14">
            <a:extLst>
              <a:ext uri="{FF2B5EF4-FFF2-40B4-BE49-F238E27FC236}">
                <a16:creationId xmlns:a16="http://schemas.microsoft.com/office/drawing/2014/main" id="{6BCFEA20-9AC5-4659-99E4-88DCD8FFBCC6}"/>
              </a:ext>
            </a:extLst>
          </p:cNvPr>
          <p:cNvSpPr txBox="1">
            <a:spLocks/>
          </p:cNvSpPr>
          <p:nvPr/>
        </p:nvSpPr>
        <p:spPr>
          <a:xfrm>
            <a:off x="3318934" y="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dirty="0"/>
              <a:t>PSEUDOCODE</a:t>
            </a: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D3F09BFB-6199-4F31-A7D9-8CE7C5B7F6BD}"/>
              </a:ext>
            </a:extLst>
          </p:cNvPr>
          <p:cNvSpPr txBox="1">
            <a:spLocks/>
          </p:cNvSpPr>
          <p:nvPr/>
        </p:nvSpPr>
        <p:spPr>
          <a:xfrm>
            <a:off x="1795616" y="0"/>
            <a:ext cx="6957614" cy="5410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2000" dirty="0"/>
              <a:t>1. Get information</a:t>
            </a:r>
          </a:p>
          <a:p>
            <a:r>
              <a:rPr lang="en-US" sz="2000" dirty="0"/>
              <a:t>2. Update new information to update-file</a:t>
            </a:r>
          </a:p>
          <a:p>
            <a:r>
              <a:rPr lang="en-US" sz="2000" dirty="0"/>
              <a:t>3. Copy others information to update-file</a:t>
            </a:r>
          </a:p>
          <a:p>
            <a:r>
              <a:rPr lang="en-US" sz="2000" dirty="0"/>
              <a:t>4. Clear the main file</a:t>
            </a:r>
          </a:p>
          <a:p>
            <a:r>
              <a:rPr lang="en-US" sz="2000" dirty="0"/>
              <a:t>5. Scan information from update-file to main file</a:t>
            </a:r>
          </a:p>
          <a:p>
            <a:r>
              <a:rPr lang="en-US" sz="2000" dirty="0"/>
              <a:t>6. Delete all in the update-file</a:t>
            </a:r>
          </a:p>
        </p:txBody>
      </p:sp>
    </p:spTree>
    <p:extLst>
      <p:ext uri="{BB962C8B-B14F-4D97-AF65-F5344CB8AC3E}">
        <p14:creationId xmlns:p14="http://schemas.microsoft.com/office/powerpoint/2010/main" val="298742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E3AA-67CA-40CA-BB7E-44356D66A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999AB-EFBD-4705-B09A-F866047BF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BB940A-6AAC-49B8-A876-3D35D21EE20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F4ACD-F271-4E14-BE68-CE23F8019380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141DA-6621-468B-81D4-5E00E13192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7" name="Tiêu đề 1">
            <a:extLst>
              <a:ext uri="{FF2B5EF4-FFF2-40B4-BE49-F238E27FC236}">
                <a16:creationId xmlns:a16="http://schemas.microsoft.com/office/drawing/2014/main" id="{8F6CE2EB-B5DE-4A0B-9DBB-15E82BF06982}"/>
              </a:ext>
            </a:extLst>
          </p:cNvPr>
          <p:cNvSpPr txBox="1">
            <a:spLocks/>
          </p:cNvSpPr>
          <p:nvPr/>
        </p:nvSpPr>
        <p:spPr>
          <a:xfrm>
            <a:off x="2368445" y="-27057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2400" dirty="0"/>
              <a:t>Get information</a:t>
            </a:r>
            <a:br>
              <a:rPr lang="en-US" sz="2400" dirty="0"/>
            </a:br>
            <a:r>
              <a:rPr lang="en-US" sz="2400" dirty="0"/>
              <a:t> Update new information to update-file</a:t>
            </a:r>
            <a:br>
              <a:rPr lang="en-US" sz="2400" dirty="0"/>
            </a:br>
            <a:br>
              <a:rPr lang="en-US" sz="1800" dirty="0"/>
            </a:br>
            <a:endParaRPr lang="en-US" sz="1800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1915A8D3-318A-44C2-9C00-4E0CB81DD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9127"/>
            <a:ext cx="9130443" cy="375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90FD06-0938-451E-97F4-F378D1A8C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6778"/>
          <a:stretch/>
        </p:blipFill>
        <p:spPr>
          <a:xfrm>
            <a:off x="5211155" y="1629748"/>
            <a:ext cx="3919288" cy="66877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02271F-EEA3-45AB-8F0F-D6B7FCFC74D3}"/>
              </a:ext>
            </a:extLst>
          </p:cNvPr>
          <p:cNvCxnSpPr/>
          <p:nvPr/>
        </p:nvCxnSpPr>
        <p:spPr>
          <a:xfrm>
            <a:off x="693209" y="4113335"/>
            <a:ext cx="261306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71BF7BC-62EA-4E7B-9317-650A1F5263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7730"/>
          <a:stretch/>
        </p:blipFill>
        <p:spPr>
          <a:xfrm>
            <a:off x="3471879" y="3016613"/>
            <a:ext cx="5691787" cy="1379541"/>
          </a:xfrm>
          <a:prstGeom prst="rect">
            <a:avLst/>
          </a:prstGeom>
        </p:spPr>
      </p:pic>
      <p:pic>
        <p:nvPicPr>
          <p:cNvPr id="12" name="Content Placeholder 27">
            <a:extLst>
              <a:ext uri="{FF2B5EF4-FFF2-40B4-BE49-F238E27FC236}">
                <a16:creationId xmlns:a16="http://schemas.microsoft.com/office/drawing/2014/main" id="{A6239153-25A6-4579-B534-F42C135999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6196"/>
          <a:stretch/>
        </p:blipFill>
        <p:spPr>
          <a:xfrm>
            <a:off x="4204850" y="2943821"/>
            <a:ext cx="5128764" cy="2170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54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DE22B-6B0F-4511-A850-E92B3C80A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B6C2E-AB5F-4D69-B285-5451E2BC4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2D9BB-EFF7-450A-85AC-D46CBC41CEED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F2E526-B9CE-4BC9-8FA3-98A05C1F3E9D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AD814-758E-4587-AADF-6E3D3BE18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7" name="Chỗ dành sẵn cho Nội dung 3">
            <a:extLst>
              <a:ext uri="{FF2B5EF4-FFF2-40B4-BE49-F238E27FC236}">
                <a16:creationId xmlns:a16="http://schemas.microsoft.com/office/drawing/2014/main" id="{00FF5419-8BD6-4D6A-9E6A-80398CF77230}"/>
              </a:ext>
            </a:extLst>
          </p:cNvPr>
          <p:cNvSpPr txBox="1">
            <a:spLocks/>
          </p:cNvSpPr>
          <p:nvPr/>
        </p:nvSpPr>
        <p:spPr>
          <a:xfrm>
            <a:off x="5680049" y="621636"/>
            <a:ext cx="3604698" cy="432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 sz="1400" b="0" i="0" u="none" strike="noStrike" cap="none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r>
              <a:rPr lang="en-US" sz="2400" dirty="0"/>
              <a:t>Copy others information  to update-file</a:t>
            </a:r>
          </a:p>
          <a:p>
            <a:r>
              <a:rPr lang="en-US" sz="2400" dirty="0"/>
              <a:t>Clear the main file</a:t>
            </a:r>
          </a:p>
          <a:p>
            <a:r>
              <a:rPr lang="en-US" sz="2400" dirty="0"/>
              <a:t>Scan information from update-file to main file</a:t>
            </a:r>
          </a:p>
          <a:p>
            <a:r>
              <a:rPr lang="en-US" sz="2400" dirty="0"/>
              <a:t> Delete all in the update-file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75CC565-1920-49B9-8631-AC3AF45E5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07" y="0"/>
            <a:ext cx="558268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89FE8A7-1E7A-4A3C-87DA-03988C9360C1}"/>
              </a:ext>
            </a:extLst>
          </p:cNvPr>
          <p:cNvSpPr/>
          <p:nvPr/>
        </p:nvSpPr>
        <p:spPr>
          <a:xfrm>
            <a:off x="985837" y="621636"/>
            <a:ext cx="2328863" cy="21674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CC66E1-150F-4EDB-B3CD-A6701DF91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38" b="21741"/>
          <a:stretch/>
        </p:blipFill>
        <p:spPr>
          <a:xfrm>
            <a:off x="5568576" y="730008"/>
            <a:ext cx="5615239" cy="35929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D832F6-7CDE-4D03-B480-AAC6CD10F4BF}"/>
              </a:ext>
            </a:extLst>
          </p:cNvPr>
          <p:cNvCxnSpPr>
            <a:cxnSpLocks/>
          </p:cNvCxnSpPr>
          <p:nvPr/>
        </p:nvCxnSpPr>
        <p:spPr>
          <a:xfrm>
            <a:off x="1423370" y="3462867"/>
            <a:ext cx="90011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CAB9FE7-6AC5-4AFD-9644-33AF35BF8572}"/>
              </a:ext>
            </a:extLst>
          </p:cNvPr>
          <p:cNvCxnSpPr>
            <a:cxnSpLocks/>
          </p:cNvCxnSpPr>
          <p:nvPr/>
        </p:nvCxnSpPr>
        <p:spPr>
          <a:xfrm>
            <a:off x="1366926" y="3792921"/>
            <a:ext cx="19431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198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7"/>
          <p:cNvSpPr/>
          <p:nvPr/>
        </p:nvSpPr>
        <p:spPr>
          <a:xfrm rot="-5400000">
            <a:off x="867325" y="468800"/>
            <a:ext cx="2691900" cy="3108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0" name="Google Shape;380;p17"/>
          <p:cNvSpPr txBox="1">
            <a:spLocks noGrp="1"/>
          </p:cNvSpPr>
          <p:nvPr>
            <p:ph type="ctrTitle" idx="4294967295"/>
          </p:nvPr>
        </p:nvSpPr>
        <p:spPr>
          <a:xfrm>
            <a:off x="3829050" y="1474800"/>
            <a:ext cx="4991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TRANSACTION FILE</a:t>
            </a:r>
            <a:endParaRPr sz="3600" dirty="0"/>
          </a:p>
        </p:txBody>
      </p:sp>
      <p:sp>
        <p:nvSpPr>
          <p:cNvPr id="381" name="Google Shape;381;p17"/>
          <p:cNvSpPr txBox="1">
            <a:spLocks noGrp="1"/>
          </p:cNvSpPr>
          <p:nvPr>
            <p:ph type="subTitle" idx="4294967295"/>
          </p:nvPr>
        </p:nvSpPr>
        <p:spPr>
          <a:xfrm>
            <a:off x="3456515" y="2482727"/>
            <a:ext cx="5552017" cy="13847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400" b="1" dirty="0"/>
              <a:t>Built the function</a:t>
            </a:r>
            <a:r>
              <a:rPr lang="en-US" sz="2400" dirty="0"/>
              <a:t> to write the transaction into transaction file after each transaction.</a:t>
            </a: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1885571" y="952450"/>
            <a:ext cx="1032405" cy="1032468"/>
            <a:chOff x="6654650" y="3665275"/>
            <a:chExt cx="409100" cy="409125"/>
          </a:xfrm>
        </p:grpSpPr>
        <p:sp>
          <p:nvSpPr>
            <p:cNvPr id="383" name="Google Shape;383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17"/>
          <p:cNvGrpSpPr/>
          <p:nvPr/>
        </p:nvGrpSpPr>
        <p:grpSpPr>
          <a:xfrm rot="-731900">
            <a:off x="1604965" y="2201851"/>
            <a:ext cx="688564" cy="688681"/>
            <a:chOff x="570875" y="4322250"/>
            <a:chExt cx="443300" cy="443325"/>
          </a:xfrm>
        </p:grpSpPr>
        <p:sp>
          <p:nvSpPr>
            <p:cNvPr id="386" name="Google Shape;386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0E2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390;p17"/>
          <p:cNvSpPr/>
          <p:nvPr/>
        </p:nvSpPr>
        <p:spPr>
          <a:xfrm>
            <a:off x="2657037" y="2114501"/>
            <a:ext cx="260931" cy="24914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"/>
          <p:cNvSpPr/>
          <p:nvPr/>
        </p:nvSpPr>
        <p:spPr>
          <a:xfrm rot="2327381">
            <a:off x="1220786" y="1598881"/>
            <a:ext cx="443468" cy="42338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17"/>
          <p:cNvSpPr/>
          <p:nvPr/>
        </p:nvSpPr>
        <p:spPr>
          <a:xfrm rot="2327012">
            <a:off x="2870273" y="1771645"/>
            <a:ext cx="183443" cy="1751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17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7851E7-426B-4241-B368-62B11DE01F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1" t="39940" r="31111" b="27122"/>
          <a:stretch/>
        </p:blipFill>
        <p:spPr>
          <a:xfrm>
            <a:off x="2522688" y="1320800"/>
            <a:ext cx="6621312" cy="3822700"/>
          </a:xfrm>
          <a:prstGeom prst="rect">
            <a:avLst/>
          </a:prstGeom>
        </p:spPr>
      </p:pic>
      <p:sp>
        <p:nvSpPr>
          <p:cNvPr id="5" name="Google Shape;380;p17">
            <a:extLst>
              <a:ext uri="{FF2B5EF4-FFF2-40B4-BE49-F238E27FC236}">
                <a16:creationId xmlns:a16="http://schemas.microsoft.com/office/drawing/2014/main" id="{9A8C04BC-B912-4F9A-99FD-40635AAAC8E0}"/>
              </a:ext>
            </a:extLst>
          </p:cNvPr>
          <p:cNvSpPr txBox="1">
            <a:spLocks/>
          </p:cNvSpPr>
          <p:nvPr/>
        </p:nvSpPr>
        <p:spPr>
          <a:xfrm>
            <a:off x="3258772" y="379777"/>
            <a:ext cx="499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 b="0" i="0" u="none" strike="noStrike" cap="none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-US" sz="3200" dirty="0"/>
              <a:t>UPDATE TRANSACTION </a:t>
            </a:r>
          </a:p>
        </p:txBody>
      </p:sp>
    </p:spTree>
    <p:extLst>
      <p:ext uri="{BB962C8B-B14F-4D97-AF65-F5344CB8AC3E}">
        <p14:creationId xmlns:p14="http://schemas.microsoft.com/office/powerpoint/2010/main" val="17586169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1689133" y="1140177"/>
            <a:ext cx="7287122" cy="69885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Advances – Uncompleted – </a:t>
            </a:r>
            <a:r>
              <a:rPr lang="en-US" sz="2800" dirty="0" err="1"/>
              <a:t>Develope</a:t>
            </a:r>
            <a:endParaRPr sz="2800" dirty="0"/>
          </a:p>
        </p:txBody>
      </p:sp>
      <p:sp>
        <p:nvSpPr>
          <p:cNvPr id="407" name="Google Shape;407;p19"/>
          <p:cNvSpPr txBox="1">
            <a:spLocks noGrp="1"/>
          </p:cNvSpPr>
          <p:nvPr>
            <p:ph type="body" idx="1"/>
          </p:nvPr>
        </p:nvSpPr>
        <p:spPr>
          <a:xfrm>
            <a:off x="1689133" y="2032018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ADVANCES</a:t>
            </a:r>
          </a:p>
          <a:p>
            <a:pPr marL="285750" indent="-285750"/>
            <a:r>
              <a:rPr lang="en-US" i="1" dirty="0"/>
              <a:t>Design</a:t>
            </a:r>
          </a:p>
          <a:p>
            <a:pPr marL="285750" indent="-285750"/>
            <a:r>
              <a:rPr lang="en-US" i="1" dirty="0"/>
              <a:t>Count remaining times</a:t>
            </a:r>
          </a:p>
          <a:p>
            <a:pPr marL="285750" indent="-285750"/>
            <a:r>
              <a:rPr lang="en-US" i="1" dirty="0"/>
              <a:t>Transfer pass</a:t>
            </a:r>
          </a:p>
          <a:p>
            <a:pPr marL="285750" indent="-285750"/>
            <a:r>
              <a:rPr lang="en-US" i="1" dirty="0"/>
              <a:t>Encryption pass</a:t>
            </a:r>
          </a:p>
          <a:p>
            <a:pPr marL="285750" indent="-285750"/>
            <a:r>
              <a:rPr lang="en-US" i="1" dirty="0"/>
              <a:t>Change pass</a:t>
            </a:r>
          </a:p>
          <a:p>
            <a:pPr marL="285750" indent="-285750"/>
            <a:r>
              <a:rPr lang="en-US" i="1" dirty="0"/>
              <a:t>Using header file</a:t>
            </a:r>
            <a:endParaRPr i="1" dirty="0"/>
          </a:p>
        </p:txBody>
      </p:sp>
      <p:sp>
        <p:nvSpPr>
          <p:cNvPr id="408" name="Google Shape;408;p19"/>
          <p:cNvSpPr txBox="1">
            <a:spLocks noGrp="1"/>
          </p:cNvSpPr>
          <p:nvPr>
            <p:ph type="body" idx="2"/>
          </p:nvPr>
        </p:nvSpPr>
        <p:spPr>
          <a:xfrm>
            <a:off x="3977405" y="2032018"/>
            <a:ext cx="2176800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/>
              <a:t>UNCOMPLETED</a:t>
            </a:r>
          </a:p>
          <a:p>
            <a:r>
              <a:rPr lang="en-US" dirty="0"/>
              <a:t>List of amount of money bills remaining in the ATM machines.</a:t>
            </a:r>
          </a:p>
          <a:p>
            <a:r>
              <a:rPr lang="en-US" dirty="0"/>
              <a:t>Using function as much as possible.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409" name="Google Shape;409;p19"/>
          <p:cNvSpPr txBox="1">
            <a:spLocks noGrp="1"/>
          </p:cNvSpPr>
          <p:nvPr>
            <p:ph type="body" idx="3"/>
          </p:nvPr>
        </p:nvSpPr>
        <p:spPr>
          <a:xfrm>
            <a:off x="6154205" y="2032018"/>
            <a:ext cx="2834755" cy="25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b="1" dirty="0"/>
              <a:t>DEVELOPE</a:t>
            </a:r>
            <a:endParaRPr sz="1050" b="1" dirty="0"/>
          </a:p>
          <a:p>
            <a:r>
              <a:rPr lang="en-US" dirty="0"/>
              <a:t>Updated the remained money bills</a:t>
            </a:r>
          </a:p>
          <a:p>
            <a:r>
              <a:rPr lang="en-US" dirty="0" err="1"/>
              <a:t>Formating</a:t>
            </a:r>
            <a:r>
              <a:rPr lang="en-US" dirty="0"/>
              <a:t> clearly and design more attractive.</a:t>
            </a:r>
          </a:p>
          <a:p>
            <a:r>
              <a:rPr lang="en-US" dirty="0"/>
              <a:t>Put the sound when using ATM.</a:t>
            </a:r>
          </a:p>
          <a:p>
            <a:r>
              <a:rPr lang="en-US" dirty="0"/>
              <a:t>Develop the function to lock the User account if login unsuccessful 3 times.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10" name="Google Shape;410;p19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2"/>
          <p:cNvSpPr txBox="1">
            <a:spLocks noGrp="1"/>
          </p:cNvSpPr>
          <p:nvPr>
            <p:ph type="title"/>
          </p:nvPr>
        </p:nvSpPr>
        <p:spPr>
          <a:xfrm>
            <a:off x="1845589" y="693791"/>
            <a:ext cx="5792100" cy="64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</a:t>
            </a:r>
            <a:r>
              <a:rPr lang="en-US" dirty="0" err="1"/>
              <a:t>troduction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43" name="Google Shape;343;p12"/>
          <p:cNvSpPr txBox="1"/>
          <p:nvPr/>
        </p:nvSpPr>
        <p:spPr>
          <a:xfrm>
            <a:off x="3012646" y="2090740"/>
            <a:ext cx="2625338" cy="1803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ATM Machine</a:t>
            </a:r>
            <a:endParaRPr dirty="0">
              <a:solidFill>
                <a:srgbClr val="00E1C6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- Demo of the machine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   programming.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- Smart interface with people.</a:t>
            </a: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- Supply various </a:t>
            </a:r>
            <a:r>
              <a:rPr lang="en-US" dirty="0" err="1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servies</a:t>
            </a:r>
            <a:r>
              <a:rPr lang="en-US" dirty="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.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46" name="Google Shape;346;p12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343;p12">
            <a:extLst>
              <a:ext uri="{FF2B5EF4-FFF2-40B4-BE49-F238E27FC236}">
                <a16:creationId xmlns:a16="http://schemas.microsoft.com/office/drawing/2014/main" id="{D823364D-B16A-4C00-A773-4C0F616898B1}"/>
              </a:ext>
            </a:extLst>
          </p:cNvPr>
          <p:cNvSpPr txBox="1"/>
          <p:nvPr/>
        </p:nvSpPr>
        <p:spPr>
          <a:xfrm>
            <a:off x="6268677" y="1724594"/>
            <a:ext cx="3206616" cy="42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Check information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" name="Google Shape;343;p12">
            <a:extLst>
              <a:ext uri="{FF2B5EF4-FFF2-40B4-BE49-F238E27FC236}">
                <a16:creationId xmlns:a16="http://schemas.microsoft.com/office/drawing/2014/main" id="{67CDCC61-346D-44BB-A66D-D4EFEE8D50E1}"/>
              </a:ext>
            </a:extLst>
          </p:cNvPr>
          <p:cNvSpPr txBox="1"/>
          <p:nvPr/>
        </p:nvSpPr>
        <p:spPr>
          <a:xfrm>
            <a:off x="6268677" y="2657537"/>
            <a:ext cx="3206616" cy="42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Change Password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6" name="Google Shape;343;p12">
            <a:extLst>
              <a:ext uri="{FF2B5EF4-FFF2-40B4-BE49-F238E27FC236}">
                <a16:creationId xmlns:a16="http://schemas.microsoft.com/office/drawing/2014/main" id="{301DDCB2-6278-4975-8DE5-CD7E0192EEF7}"/>
              </a:ext>
            </a:extLst>
          </p:cNvPr>
          <p:cNvSpPr txBox="1"/>
          <p:nvPr/>
        </p:nvSpPr>
        <p:spPr>
          <a:xfrm>
            <a:off x="6549514" y="3590480"/>
            <a:ext cx="3206616" cy="42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Transfer 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7" name="Google Shape;343;p12">
            <a:extLst>
              <a:ext uri="{FF2B5EF4-FFF2-40B4-BE49-F238E27FC236}">
                <a16:creationId xmlns:a16="http://schemas.microsoft.com/office/drawing/2014/main" id="{CC84C5CF-995A-4374-88F1-08BE4D46EACC}"/>
              </a:ext>
            </a:extLst>
          </p:cNvPr>
          <p:cNvSpPr txBox="1"/>
          <p:nvPr/>
        </p:nvSpPr>
        <p:spPr>
          <a:xfrm>
            <a:off x="1009926" y="1844860"/>
            <a:ext cx="3206616" cy="42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Withdraw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8" name="Google Shape;343;p12">
            <a:extLst>
              <a:ext uri="{FF2B5EF4-FFF2-40B4-BE49-F238E27FC236}">
                <a16:creationId xmlns:a16="http://schemas.microsoft.com/office/drawing/2014/main" id="{D78D99F6-0DEA-4BBF-94B3-98A61CE4A5AD}"/>
              </a:ext>
            </a:extLst>
          </p:cNvPr>
          <p:cNvSpPr txBox="1"/>
          <p:nvPr/>
        </p:nvSpPr>
        <p:spPr>
          <a:xfrm>
            <a:off x="1060582" y="3376551"/>
            <a:ext cx="3206616" cy="42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00E1C6"/>
                </a:solidFill>
                <a:latin typeface="Muli"/>
                <a:ea typeface="Muli"/>
                <a:cs typeface="Muli"/>
                <a:sym typeface="Muli"/>
              </a:rPr>
              <a:t>Deposite</a:t>
            </a:r>
            <a:endParaRPr dirty="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C3B3A22-7108-4330-B6E1-DFBC10761D87}"/>
              </a:ext>
            </a:extLst>
          </p:cNvPr>
          <p:cNvCxnSpPr>
            <a:cxnSpLocks/>
          </p:cNvCxnSpPr>
          <p:nvPr/>
        </p:nvCxnSpPr>
        <p:spPr>
          <a:xfrm flipV="1">
            <a:off x="5475111" y="2058788"/>
            <a:ext cx="632178" cy="88951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56747D0-DCA5-4068-AFE9-335ABD6C9E5B}"/>
              </a:ext>
            </a:extLst>
          </p:cNvPr>
          <p:cNvCxnSpPr/>
          <p:nvPr/>
        </p:nvCxnSpPr>
        <p:spPr>
          <a:xfrm flipH="1" flipV="1">
            <a:off x="2195546" y="2152451"/>
            <a:ext cx="748082" cy="63322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C3B62D3-86C1-4E8E-8D79-825D15B72EC5}"/>
              </a:ext>
            </a:extLst>
          </p:cNvPr>
          <p:cNvCxnSpPr/>
          <p:nvPr/>
        </p:nvCxnSpPr>
        <p:spPr>
          <a:xfrm flipH="1">
            <a:off x="2075977" y="2828572"/>
            <a:ext cx="867651" cy="97583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E57E73-D1B8-40F4-A16F-9709EA877C72}"/>
              </a:ext>
            </a:extLst>
          </p:cNvPr>
          <p:cNvCxnSpPr/>
          <p:nvPr/>
        </p:nvCxnSpPr>
        <p:spPr>
          <a:xfrm>
            <a:off x="5475111" y="2992413"/>
            <a:ext cx="970845" cy="68776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8ACD3B3-86DC-4876-872C-336E83593A45}"/>
              </a:ext>
            </a:extLst>
          </p:cNvPr>
          <p:cNvCxnSpPr/>
          <p:nvPr/>
        </p:nvCxnSpPr>
        <p:spPr>
          <a:xfrm>
            <a:off x="5475111" y="2992413"/>
            <a:ext cx="74415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5"/>
          <p:cNvSpPr/>
          <p:nvPr/>
        </p:nvSpPr>
        <p:spPr>
          <a:xfrm rot="-5400000">
            <a:off x="1053600" y="533300"/>
            <a:ext cx="1855800" cy="214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p35"/>
          <p:cNvSpPr txBox="1">
            <a:spLocks noGrp="1"/>
          </p:cNvSpPr>
          <p:nvPr>
            <p:ph type="ctrTitle" idx="4294967295"/>
          </p:nvPr>
        </p:nvSpPr>
        <p:spPr>
          <a:xfrm>
            <a:off x="3152774" y="1212580"/>
            <a:ext cx="5539669" cy="13019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Thank </a:t>
            </a:r>
            <a:r>
              <a:rPr lang="en-US" sz="6600" dirty="0"/>
              <a:t>you</a:t>
            </a:r>
            <a:r>
              <a:rPr lang="en" sz="6600" dirty="0"/>
              <a:t>!</a:t>
            </a:r>
            <a:endParaRPr sz="6600" dirty="0"/>
          </a:p>
        </p:txBody>
      </p:sp>
      <p:sp>
        <p:nvSpPr>
          <p:cNvPr id="574" name="Google Shape;574;p35"/>
          <p:cNvSpPr txBox="1">
            <a:spLocks noGrp="1"/>
          </p:cNvSpPr>
          <p:nvPr>
            <p:ph type="body" idx="4294967295"/>
          </p:nvPr>
        </p:nvSpPr>
        <p:spPr>
          <a:xfrm>
            <a:off x="3286468" y="2400250"/>
            <a:ext cx="4562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Any questions?</a:t>
            </a:r>
            <a:endParaRPr dirty="0"/>
          </a:p>
        </p:txBody>
      </p:sp>
      <p:sp>
        <p:nvSpPr>
          <p:cNvPr id="575" name="Google Shape;575;p35"/>
          <p:cNvSpPr/>
          <p:nvPr/>
        </p:nvSpPr>
        <p:spPr>
          <a:xfrm>
            <a:off x="1591719" y="1212580"/>
            <a:ext cx="779561" cy="77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1668-0879-4216-84A2-B916FC0A9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35" y="3051210"/>
            <a:ext cx="4944300" cy="6453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FLOW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CHART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19EA3-AB31-4436-91B9-02C2A4DFCD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301BC2-8C0B-4065-89E8-3964A98AF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43" y="75"/>
            <a:ext cx="6893806" cy="51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7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4"/>
          <p:cNvSpPr txBox="1">
            <a:spLocks noGrp="1"/>
          </p:cNvSpPr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LOGIN SYSTEM</a:t>
            </a:r>
            <a:endParaRPr dirty="0"/>
          </a:p>
        </p:txBody>
      </p:sp>
      <p:sp>
        <p:nvSpPr>
          <p:cNvPr id="360" name="Google Shape;360;p14"/>
          <p:cNvSpPr txBox="1">
            <a:spLocks noGrp="1"/>
          </p:cNvSpPr>
          <p:nvPr>
            <p:ph type="subTitle" idx="1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 </a:t>
            </a:r>
            <a:r>
              <a:rPr lang="en-US" i="1" dirty="0"/>
              <a:t>begin with login system</a:t>
            </a:r>
            <a:endParaRPr i="1" dirty="0"/>
          </a:p>
        </p:txBody>
      </p:sp>
      <p:sp>
        <p:nvSpPr>
          <p:cNvPr id="361" name="Google Shape;361;p14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5"/>
          <p:cNvSpPr txBox="1">
            <a:spLocks noGrp="1"/>
          </p:cNvSpPr>
          <p:nvPr>
            <p:ph type="sldNum" idx="12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B67293-0816-4828-8FEF-8BBAE6279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47" t="5309" r="26697" b="63348"/>
          <a:stretch/>
        </p:blipFill>
        <p:spPr>
          <a:xfrm>
            <a:off x="4032401" y="0"/>
            <a:ext cx="5111599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87BA34-DACF-424C-BFEB-4B8C33B831A9}"/>
              </a:ext>
            </a:extLst>
          </p:cNvPr>
          <p:cNvSpPr txBox="1"/>
          <p:nvPr/>
        </p:nvSpPr>
        <p:spPr>
          <a:xfrm>
            <a:off x="1851378" y="2396631"/>
            <a:ext cx="218102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Flowchart</a:t>
            </a:r>
          </a:p>
          <a:p>
            <a:endParaRPr lang="en-US" sz="2400" b="1" dirty="0">
              <a:solidFill>
                <a:schemeClr val="bg1"/>
              </a:solidFill>
              <a:latin typeface="Nixie One" panose="020B0604020202020204" charset="0"/>
            </a:endParaRPr>
          </a:p>
          <a:p>
            <a:r>
              <a:rPr lang="en-US" sz="2400" i="1" dirty="0">
                <a:solidFill>
                  <a:schemeClr val="bg1"/>
                </a:solidFill>
                <a:latin typeface="Nixie One" panose="020B0604020202020204" charset="0"/>
              </a:rPr>
              <a:t>6 functions</a:t>
            </a:r>
            <a:r>
              <a:rPr lang="en-US" sz="2400" b="1" dirty="0">
                <a:solidFill>
                  <a:schemeClr val="bg1"/>
                </a:solidFill>
                <a:latin typeface="Nixie One" panose="020B0604020202020204" charset="0"/>
              </a:rPr>
              <a:t>.</a:t>
            </a:r>
          </a:p>
          <a:p>
            <a:endParaRPr lang="en-US" sz="2800" b="1" dirty="0">
              <a:solidFill>
                <a:schemeClr val="bg1"/>
              </a:solidFill>
              <a:latin typeface="Nixie One" panose="020B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42247-DFED-468B-8DF2-747475A59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BD5D5-C6D2-4789-AF69-574F108038DF}"/>
              </a:ext>
            </a:extLst>
          </p:cNvPr>
          <p:cNvSpPr/>
          <p:nvPr/>
        </p:nvSpPr>
        <p:spPr>
          <a:xfrm>
            <a:off x="3310410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74BCC-70B9-46D2-B626-B642ED726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4" t="32914" r="61098" b="51275"/>
          <a:stretch/>
        </p:blipFill>
        <p:spPr>
          <a:xfrm>
            <a:off x="2152891" y="1182696"/>
            <a:ext cx="6659863" cy="23845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16A424-BED8-474E-8BB5-7F69159FA310}"/>
              </a:ext>
            </a:extLst>
          </p:cNvPr>
          <p:cNvSpPr txBox="1"/>
          <p:nvPr/>
        </p:nvSpPr>
        <p:spPr>
          <a:xfrm>
            <a:off x="3759200" y="3826653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Struct for user </a:t>
            </a:r>
          </a:p>
        </p:txBody>
      </p:sp>
    </p:spTree>
    <p:extLst>
      <p:ext uri="{BB962C8B-B14F-4D97-AF65-F5344CB8AC3E}">
        <p14:creationId xmlns:p14="http://schemas.microsoft.com/office/powerpoint/2010/main" val="12567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B42247-DFED-468B-8DF2-747475A597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BD5D5-C6D2-4789-AF69-574F108038DF}"/>
              </a:ext>
            </a:extLst>
          </p:cNvPr>
          <p:cNvSpPr/>
          <p:nvPr/>
        </p:nvSpPr>
        <p:spPr>
          <a:xfrm>
            <a:off x="3310410" y="0"/>
            <a:ext cx="39004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Nixie One" panose="020B0604020202020204" charset="0"/>
              </a:rPr>
              <a:t>FUNCTION</a:t>
            </a:r>
            <a:endParaRPr 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Nixie One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274BCC-70B9-46D2-B626-B642ED726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62" t="47882" r="59210" b="30986"/>
          <a:stretch/>
        </p:blipFill>
        <p:spPr>
          <a:xfrm>
            <a:off x="2152891" y="1162756"/>
            <a:ext cx="6659863" cy="31871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16A424-BED8-474E-8BB5-7F69159FA310}"/>
              </a:ext>
            </a:extLst>
          </p:cNvPr>
          <p:cNvSpPr txBox="1"/>
          <p:nvPr/>
        </p:nvSpPr>
        <p:spPr>
          <a:xfrm>
            <a:off x="3759200" y="3826653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Struct for user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4AEA3-621A-4205-BB12-C55B28867E9C}"/>
              </a:ext>
            </a:extLst>
          </p:cNvPr>
          <p:cNvSpPr txBox="1"/>
          <p:nvPr/>
        </p:nvSpPr>
        <p:spPr>
          <a:xfrm>
            <a:off x="3973689" y="4523915"/>
            <a:ext cx="5170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Nixie One" panose="020B0604020202020204" charset="0"/>
              </a:rPr>
              <a:t>Read File</a:t>
            </a:r>
          </a:p>
        </p:txBody>
      </p:sp>
    </p:spTree>
    <p:extLst>
      <p:ext uri="{BB962C8B-B14F-4D97-AF65-F5344CB8AC3E}">
        <p14:creationId xmlns:p14="http://schemas.microsoft.com/office/powerpoint/2010/main" val="4041626525"/>
      </p:ext>
    </p:extLst>
  </p:cSld>
  <p:clrMapOvr>
    <a:masterClrMapping/>
  </p:clrMapOvr>
</p:sld>
</file>

<file path=ppt/theme/theme1.xml><?xml version="1.0" encoding="utf-8"?>
<a:theme xmlns:a="http://schemas.openxmlformats.org/drawingml/2006/main" name="Imoge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588</Words>
  <Application>Microsoft Office PowerPoint</Application>
  <PresentationFormat>On-screen Show (16:9)</PresentationFormat>
  <Paragraphs>156</Paragraphs>
  <Slides>40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Nixie One</vt:lpstr>
      <vt:lpstr>Helvetica Neue</vt:lpstr>
      <vt:lpstr>Arial</vt:lpstr>
      <vt:lpstr>Calibri</vt:lpstr>
      <vt:lpstr>Muli</vt:lpstr>
      <vt:lpstr>Imogen template</vt:lpstr>
      <vt:lpstr>PROJECT 2 ATM MACHINE</vt:lpstr>
      <vt:lpstr>Hello!</vt:lpstr>
      <vt:lpstr>PowerPoint Presentation</vt:lpstr>
      <vt:lpstr>Introduction </vt:lpstr>
      <vt:lpstr>FLOW CHART</vt:lpstr>
      <vt:lpstr>LOGIN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 INFORMATION</vt:lpstr>
      <vt:lpstr>PowerPoint Presentation</vt:lpstr>
      <vt:lpstr>PowerPoint Presentation</vt:lpstr>
      <vt:lpstr>CHANGE PASSWORD</vt:lpstr>
      <vt:lpstr>PowerPoint Presentation</vt:lpstr>
      <vt:lpstr>PowerPoint Presentation</vt:lpstr>
      <vt:lpstr>UPDATED PASSWORD</vt:lpstr>
      <vt:lpstr>TRANSFER MONEY</vt:lpstr>
      <vt:lpstr>PowerPoint Presentation</vt:lpstr>
      <vt:lpstr>Input ID and name of person to transfer.  Check exist or not. </vt:lpstr>
      <vt:lpstr>PowerPoint Presentation</vt:lpstr>
      <vt:lpstr>PowerPoint Presentation</vt:lpstr>
      <vt:lpstr>PowerPoint Presentation</vt:lpstr>
      <vt:lpstr>WITHDRAW MONEY</vt:lpstr>
      <vt:lpstr>PowerPoint Presentation</vt:lpstr>
      <vt:lpstr>PowerPoint Presentation</vt:lpstr>
      <vt:lpstr>PowerPoint Presentation</vt:lpstr>
      <vt:lpstr>PowerPoint Presentation</vt:lpstr>
      <vt:lpstr>DEPOSITE MONEY</vt:lpstr>
      <vt:lpstr>PowerPoint Presentation</vt:lpstr>
      <vt:lpstr>PowerPoint Presentation</vt:lpstr>
      <vt:lpstr>PowerPoint Presentation</vt:lpstr>
      <vt:lpstr>TRANSACTION FILE</vt:lpstr>
      <vt:lpstr>PowerPoint Presentation</vt:lpstr>
      <vt:lpstr>Advances – Uncompleted – Develope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ATM MACHINE</dc:title>
  <cp:lastModifiedBy>MARIO NGUYEN</cp:lastModifiedBy>
  <cp:revision>33</cp:revision>
  <dcterms:modified xsi:type="dcterms:W3CDTF">2019-08-09T06:14:19Z</dcterms:modified>
</cp:coreProperties>
</file>